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  <p:embeddedFont>
      <p:font typeface="Heebo Light"/>
      <p:regular r:id="rId24"/>
    </p:embeddedFont>
    <p:embeddedFont>
      <p:font typeface="Heebo Light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1-1.png>
</file>

<file path=ppt/media/image-12-1.png>
</file>

<file path=ppt/media/image-13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46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Team : SyncSpace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0361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438049"/>
            <a:ext cx="42293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Sarala Sharanappa Kanakagiri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928467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sharanappakanakagi.s@northeastern.edu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320361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3101" y="343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Suhas Shetty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3101" y="3928467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shetty.suh@northeastern.edu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752618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Ullas Puttaiah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5477470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puttaiah.u@northeastern.edu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752618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3101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Ayush Patil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3101" y="5477470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patil.ay@northeastern.edu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1034" y="511493"/>
            <a:ext cx="4650343" cy="581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posts page</a:t>
            </a:r>
            <a:endParaRPr lang="en-US" sz="3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1034" y="1464707"/>
            <a:ext cx="13328333" cy="650486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51034" y="8178760"/>
            <a:ext cx="13328333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598" y="467201"/>
            <a:ext cx="6490692" cy="531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Specific post with comments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4598" y="1338024"/>
            <a:ext cx="13441204" cy="65702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94598" y="8099346"/>
            <a:ext cx="1344120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594598" y="8562261"/>
            <a:ext cx="1344120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6631" y="523756"/>
            <a:ext cx="4762262" cy="5953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Search Button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6631" y="1499949"/>
            <a:ext cx="13297138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endParaRPr lang="en-US" sz="1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631" y="2018943"/>
            <a:ext cx="13297138" cy="633888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1526" y="614005"/>
            <a:ext cx="5582722" cy="697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Delete Button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1526" y="1758434"/>
            <a:ext cx="1306734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1526" y="2366962"/>
            <a:ext cx="13067348" cy="53378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Reminisce: Capturing Moments, Connecting Worlds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Welcome! Today, we'll explore Reminisce, a groundbreaking social media platform designed to help users capture and share life's most cherished moments. Built on the MERN stack, it offers a comprehensive suite of features for creating and exploring personalized memory albums.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Overview: A MERN Stack Social Media Platform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30681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Memorable Moments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Reminisce empowers users to create and curate albums filled with photos, videos, and written descriptions of life's most significant events.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31527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Experience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Users can explore each other's memory albums, interact through comments, and engage in meaningful conversations.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384" y="617696"/>
            <a:ext cx="7575233" cy="2100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Features: A Comprehensive Set of Tools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4384" y="3306842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5717" y="3390781"/>
            <a:ext cx="121444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12689" y="3306842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1. User Authentication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2689" y="4141589"/>
            <a:ext cx="2947273" cy="1075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Secure user authentication is provided through JWT and Google OAuth integration.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4038" y="3306842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0605" y="3390781"/>
            <a:ext cx="190976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12343" y="3306842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2. Memory Management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12343" y="4141589"/>
            <a:ext cx="2947273" cy="1075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Users can easily create, read, update, and delete memories within their albums.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4384" y="5693212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1665" y="5777151"/>
            <a:ext cx="189667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12689" y="5693212"/>
            <a:ext cx="2947273" cy="700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 Advanced Search &amp; Filtering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2689" y="6527959"/>
            <a:ext cx="2947273" cy="1075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Efficiently find specific memories using robust search and filtering options.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4038" y="5693212"/>
            <a:ext cx="504230" cy="5042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25008" y="5777151"/>
            <a:ext cx="222290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5412343" y="5693212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4. Rich Text Editor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12343" y="6177796"/>
            <a:ext cx="2947273" cy="1433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user-friendly rich text editor allows for detailed and expressive memory descriptions.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338" y="477202"/>
            <a:ext cx="7929324" cy="1084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Technology Stack: Powerful and Scalable</a:t>
            </a:r>
            <a:endParaRPr lang="en-US" sz="3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338" y="1822132"/>
            <a:ext cx="433745" cy="4337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7338" y="2429351"/>
            <a:ext cx="2169200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React.js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607338" y="2804517"/>
            <a:ext cx="3834527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robust and flexible JavaScript library for building dynamic user interfaces.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135" y="1822132"/>
            <a:ext cx="433745" cy="43374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02135" y="2429351"/>
            <a:ext cx="2443282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Node.js with Express.js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4702135" y="2804517"/>
            <a:ext cx="3834527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powerful backend framework for building scalable and efficient web applications.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38" y="3880366"/>
            <a:ext cx="433745" cy="43374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7338" y="4487585"/>
            <a:ext cx="2169200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MongoDB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607338" y="4862751"/>
            <a:ext cx="3834527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flexible and scalable NoSQL database for storing and managing data efficiently.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2135" y="3880366"/>
            <a:ext cx="433745" cy="43374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02135" y="4487585"/>
            <a:ext cx="2169200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JWT Auth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4702135" y="4862751"/>
            <a:ext cx="3834527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Secure authentication methods for user accounts and access control.</a:t>
            </a:r>
            <a:endParaRPr lang="en-US" sz="135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338" y="5938599"/>
            <a:ext cx="433745" cy="433745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07338" y="6545818"/>
            <a:ext cx="2169200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Tailwind CSS </a:t>
            </a:r>
            <a:endParaRPr lang="en-US" sz="1700" dirty="0"/>
          </a:p>
        </p:txBody>
      </p:sp>
      <p:sp>
        <p:nvSpPr>
          <p:cNvPr id="18" name="Text 10"/>
          <p:cNvSpPr/>
          <p:nvPr/>
        </p:nvSpPr>
        <p:spPr>
          <a:xfrm>
            <a:off x="607338" y="6920984"/>
            <a:ext cx="3834527" cy="83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utility-first CSS framework  that can be composed to build any design, directly in your markup.</a:t>
            </a:r>
            <a:endParaRPr lang="en-US" sz="1350" dirty="0"/>
          </a:p>
        </p:txBody>
      </p:sp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02135" y="5938599"/>
            <a:ext cx="433745" cy="433745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4702135" y="6545818"/>
            <a:ext cx="2169200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Redux</a:t>
            </a:r>
            <a:endParaRPr lang="en-US" sz="1700" dirty="0"/>
          </a:p>
        </p:txBody>
      </p:sp>
      <p:sp>
        <p:nvSpPr>
          <p:cNvPr id="21" name="Text 12"/>
          <p:cNvSpPr/>
          <p:nvPr/>
        </p:nvSpPr>
        <p:spPr>
          <a:xfrm>
            <a:off x="4702135" y="6920984"/>
            <a:ext cx="3834527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JS library for predictable and maintainable global state management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364" y="490895"/>
            <a:ext cx="11456313" cy="557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API Endpoints: Seamless Integration and Data Flow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7303770" y="1405176"/>
            <a:ext cx="22860" cy="6333530"/>
          </a:xfrm>
          <a:prstGeom prst="roundRect">
            <a:avLst>
              <a:gd name="adj" fmla="val 327808"/>
            </a:avLst>
          </a:prstGeom>
          <a:solidFill>
            <a:srgbClr val="4A2C85"/>
          </a:solidFill>
          <a:ln/>
        </p:spPr>
      </p:sp>
      <p:sp>
        <p:nvSpPr>
          <p:cNvPr id="4" name="Shape 2"/>
          <p:cNvSpPr/>
          <p:nvPr/>
        </p:nvSpPr>
        <p:spPr>
          <a:xfrm>
            <a:off x="6513016" y="1794986"/>
            <a:ext cx="624364" cy="22860"/>
          </a:xfrm>
          <a:prstGeom prst="roundRect">
            <a:avLst>
              <a:gd name="adj" fmla="val 327808"/>
            </a:avLst>
          </a:prstGeom>
          <a:solidFill>
            <a:srgbClr val="4A2C85"/>
          </a:solidFill>
          <a:ln/>
        </p:spPr>
      </p:sp>
      <p:sp>
        <p:nvSpPr>
          <p:cNvPr id="5" name="Shape 3"/>
          <p:cNvSpPr/>
          <p:nvPr/>
        </p:nvSpPr>
        <p:spPr>
          <a:xfrm>
            <a:off x="7114520" y="1605796"/>
            <a:ext cx="401360" cy="401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66801" y="1672590"/>
            <a:ext cx="96679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4103727" y="1583531"/>
            <a:ext cx="2230160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POST /auth/signup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24364" y="1969294"/>
            <a:ext cx="570952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Registers a new user with secure authentication.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493020" y="2687003"/>
            <a:ext cx="624364" cy="22860"/>
          </a:xfrm>
          <a:prstGeom prst="roundRect">
            <a:avLst>
              <a:gd name="adj" fmla="val 327808"/>
            </a:avLst>
          </a:prstGeom>
          <a:solidFill>
            <a:srgbClr val="4A2C85"/>
          </a:solidFill>
          <a:ln/>
        </p:spPr>
      </p:sp>
      <p:sp>
        <p:nvSpPr>
          <p:cNvPr id="10" name="Shape 8"/>
          <p:cNvSpPr/>
          <p:nvPr/>
        </p:nvSpPr>
        <p:spPr>
          <a:xfrm>
            <a:off x="7114520" y="2497812"/>
            <a:ext cx="401360" cy="401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39179" y="2564606"/>
            <a:ext cx="152043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8296513" y="2475548"/>
            <a:ext cx="2230160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POST /auth/signin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296513" y="2861310"/>
            <a:ext cx="570952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Allows existing users to log in securely.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6513016" y="3489841"/>
            <a:ext cx="624364" cy="22860"/>
          </a:xfrm>
          <a:prstGeom prst="roundRect">
            <a:avLst>
              <a:gd name="adj" fmla="val 327808"/>
            </a:avLst>
          </a:prstGeom>
          <a:solidFill>
            <a:srgbClr val="4A2C85"/>
          </a:solidFill>
          <a:ln/>
        </p:spPr>
      </p:sp>
      <p:sp>
        <p:nvSpPr>
          <p:cNvPr id="15" name="Shape 13"/>
          <p:cNvSpPr/>
          <p:nvPr/>
        </p:nvSpPr>
        <p:spPr>
          <a:xfrm>
            <a:off x="7114520" y="3300651"/>
            <a:ext cx="401360" cy="401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39655" y="3367445"/>
            <a:ext cx="150971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4103727" y="3278386"/>
            <a:ext cx="2230160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 /posts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624364" y="3664148"/>
            <a:ext cx="570952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Retrieves all memories with pagination for efficient loading.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7493020" y="4292679"/>
            <a:ext cx="624364" cy="22860"/>
          </a:xfrm>
          <a:prstGeom prst="roundRect">
            <a:avLst>
              <a:gd name="adj" fmla="val 327808"/>
            </a:avLst>
          </a:prstGeom>
          <a:solidFill>
            <a:srgbClr val="4A2C85"/>
          </a:solidFill>
          <a:ln/>
        </p:spPr>
      </p:sp>
      <p:sp>
        <p:nvSpPr>
          <p:cNvPr id="20" name="Shape 18"/>
          <p:cNvSpPr/>
          <p:nvPr/>
        </p:nvSpPr>
        <p:spPr>
          <a:xfrm>
            <a:off x="7114520" y="4103489"/>
            <a:ext cx="401360" cy="401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26677" y="4170283"/>
            <a:ext cx="176927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8296513" y="4081224"/>
            <a:ext cx="2230160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 /posts/search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296513" y="4466987"/>
            <a:ext cx="570952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Enables searching for specific memories.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6513016" y="5095518"/>
            <a:ext cx="624364" cy="22860"/>
          </a:xfrm>
          <a:prstGeom prst="roundRect">
            <a:avLst>
              <a:gd name="adj" fmla="val 327808"/>
            </a:avLst>
          </a:prstGeom>
          <a:solidFill>
            <a:srgbClr val="4A2C85"/>
          </a:solidFill>
          <a:ln/>
        </p:spPr>
      </p:sp>
      <p:sp>
        <p:nvSpPr>
          <p:cNvPr id="25" name="Shape 23"/>
          <p:cNvSpPr/>
          <p:nvPr/>
        </p:nvSpPr>
        <p:spPr>
          <a:xfrm>
            <a:off x="7114520" y="4906328"/>
            <a:ext cx="401360" cy="401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39417" y="4973122"/>
            <a:ext cx="151448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4103727" y="4884063"/>
            <a:ext cx="2230160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POST /posts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624364" y="5269825"/>
            <a:ext cx="570952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Creates a new memory within a user's album.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7493020" y="5898356"/>
            <a:ext cx="624364" cy="22860"/>
          </a:xfrm>
          <a:prstGeom prst="roundRect">
            <a:avLst>
              <a:gd name="adj" fmla="val 327808"/>
            </a:avLst>
          </a:prstGeom>
          <a:solidFill>
            <a:srgbClr val="4A2C85"/>
          </a:solidFill>
          <a:ln/>
        </p:spPr>
      </p:sp>
      <p:sp>
        <p:nvSpPr>
          <p:cNvPr id="30" name="Shape 28"/>
          <p:cNvSpPr/>
          <p:nvPr/>
        </p:nvSpPr>
        <p:spPr>
          <a:xfrm>
            <a:off x="7114520" y="5709166"/>
            <a:ext cx="401360" cy="401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233702" y="5775960"/>
            <a:ext cx="162997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8296513" y="5686901"/>
            <a:ext cx="2768441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PATCH /posts/:id/likePost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8296513" y="6072664"/>
            <a:ext cx="570952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Allows users to like or unlike memories.</a:t>
            </a:r>
            <a:endParaRPr lang="en-US" sz="1400" dirty="0"/>
          </a:p>
        </p:txBody>
      </p:sp>
      <p:sp>
        <p:nvSpPr>
          <p:cNvPr id="34" name="Shape 32"/>
          <p:cNvSpPr/>
          <p:nvPr/>
        </p:nvSpPr>
        <p:spPr>
          <a:xfrm>
            <a:off x="6513016" y="6701195"/>
            <a:ext cx="624364" cy="22860"/>
          </a:xfrm>
          <a:prstGeom prst="roundRect">
            <a:avLst>
              <a:gd name="adj" fmla="val 327808"/>
            </a:avLst>
          </a:prstGeom>
          <a:solidFill>
            <a:srgbClr val="4A2C85"/>
          </a:solidFill>
          <a:ln/>
        </p:spPr>
      </p:sp>
      <p:sp>
        <p:nvSpPr>
          <p:cNvPr id="35" name="Shape 33"/>
          <p:cNvSpPr/>
          <p:nvPr/>
        </p:nvSpPr>
        <p:spPr>
          <a:xfrm>
            <a:off x="7114520" y="6512004"/>
            <a:ext cx="401360" cy="40136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236321" y="6578798"/>
            <a:ext cx="157639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</a:t>
            </a:r>
            <a:endParaRPr lang="en-US" sz="2100" dirty="0"/>
          </a:p>
        </p:txBody>
      </p:sp>
      <p:sp>
        <p:nvSpPr>
          <p:cNvPr id="37" name="Text 35"/>
          <p:cNvSpPr/>
          <p:nvPr/>
        </p:nvSpPr>
        <p:spPr>
          <a:xfrm>
            <a:off x="3010019" y="6489740"/>
            <a:ext cx="3323868" cy="27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POST /posts/:id/commentPost</a:t>
            </a:r>
            <a:endParaRPr lang="en-US" sz="1750" dirty="0"/>
          </a:p>
        </p:txBody>
      </p:sp>
      <p:sp>
        <p:nvSpPr>
          <p:cNvPr id="38" name="Text 36"/>
          <p:cNvSpPr/>
          <p:nvPr/>
        </p:nvSpPr>
        <p:spPr>
          <a:xfrm>
            <a:off x="624364" y="6875502"/>
            <a:ext cx="570952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Adds a comment to a specific memory.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0667" y="449580"/>
            <a:ext cx="4076343" cy="509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Landing Page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0667" y="1285161"/>
            <a:ext cx="13489067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70667" y="1729264"/>
            <a:ext cx="13489067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endParaRPr lang="en-US" sz="1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0667" y="2173367"/>
            <a:ext cx="9375577" cy="560653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7708" y="556855"/>
            <a:ext cx="5055751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Registration page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7708" y="1593175"/>
            <a:ext cx="13214985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7708" y="2144197"/>
            <a:ext cx="11628239" cy="55285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965" y="530304"/>
            <a:ext cx="4821436" cy="602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Sign In Page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74965" y="1518642"/>
            <a:ext cx="13280469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endParaRPr lang="en-US" sz="1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965" y="2044184"/>
            <a:ext cx="13280469" cy="62548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2024-12-08T01:32:12Z</dcterms:created>
  <dcterms:modified xsi:type="dcterms:W3CDTF">2024-12-08T01:32:12Z</dcterms:modified>
</cp:coreProperties>
</file>